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58" r:id="rId5"/>
    <p:sldId id="259" r:id="rId6"/>
    <p:sldId id="269" r:id="rId7"/>
    <p:sldId id="264" r:id="rId8"/>
    <p:sldId id="260" r:id="rId9"/>
    <p:sldId id="265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18DA03-96BC-42BF-A0A8-F8FB8D9C78A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hyperlink" Target="http://military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tto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.zzim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Профессии в  детском саду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" name="Рисунок 3" descr="56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672" y="2708920"/>
            <a:ext cx="5898232" cy="3929697"/>
          </a:xfrm>
          <a:prstGeom prst="rect">
            <a:avLst/>
          </a:prstGeom>
        </p:spPr>
      </p:pic>
      <p:pic>
        <p:nvPicPr>
          <p:cNvPr id="5" name="Рисунок 4" descr="4682571-e065edd399b4305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372200" y="836712"/>
            <a:ext cx="2771800" cy="2379439"/>
          </a:xfrm>
          <a:prstGeom prst="rect">
            <a:avLst/>
          </a:prstGeom>
        </p:spPr>
      </p:pic>
      <p:pic>
        <p:nvPicPr>
          <p:cNvPr id="6" name="Рисунок 5" descr="0_58538_6d96488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124744"/>
            <a:ext cx="2420888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spitatel.pn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332656"/>
            <a:ext cx="4525963" cy="4525963"/>
          </a:xfrm>
        </p:spPr>
      </p:pic>
      <p:pic>
        <p:nvPicPr>
          <p:cNvPr id="6" name="Рисунок 5" descr="5ee1d5fe3e7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3203848" y="3645024"/>
            <a:ext cx="4248472" cy="29975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60032" y="692696"/>
            <a:ext cx="3672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Воспитатель дошкольных учреждений учит ребёнка азам самостоятельности, правилам поведения в обществе, готовит ребенка к поступлению в </a:t>
            </a:r>
            <a:r>
              <a:rPr lang="ru-RU" sz="2000" b="1" dirty="0" smtClean="0">
                <a:latin typeface="Constantia" pitchFamily="18" charset="0"/>
              </a:rPr>
              <a:t>школу    </a:t>
            </a:r>
            <a:r>
              <a:rPr lang="ru-RU" sz="2000" b="1" dirty="0">
                <a:latin typeface="Constantia" pitchFamily="18" charset="0"/>
              </a:rPr>
              <a:t>(т. е. учит их читать и считать).</a:t>
            </a:r>
          </a:p>
        </p:txBody>
      </p:sp>
      <p:pic>
        <p:nvPicPr>
          <p:cNvPr id="8" name="Рисунок 7" descr="45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3573016"/>
            <a:ext cx="1808312" cy="18083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5907-9bcea2ee65a435f5.pn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018756" cy="4018756"/>
          </a:xfrm>
        </p:spPr>
      </p:pic>
      <p:pic>
        <p:nvPicPr>
          <p:cNvPr id="5" name="Рисунок 4" descr="cOQZM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5220072" y="2276872"/>
            <a:ext cx="3275856" cy="4581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8" y="404664"/>
            <a:ext cx="471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детском садике обед,</a:t>
            </a:r>
            <a:br>
              <a:rPr lang="ru-RU" b="1" dirty="0"/>
            </a:br>
            <a:r>
              <a:rPr lang="ru-RU" b="1" dirty="0"/>
              <a:t>Повар пробу с блюд снимает.</a:t>
            </a:r>
            <a:br>
              <a:rPr lang="ru-RU" b="1" dirty="0"/>
            </a:br>
            <a:r>
              <a:rPr lang="ru-RU" b="1" dirty="0"/>
              <a:t>Но ведь мамы рядом нет,</a:t>
            </a:r>
            <a:br>
              <a:rPr lang="ru-RU" b="1" dirty="0"/>
            </a:br>
            <a:r>
              <a:rPr lang="ru-RU" b="1" dirty="0"/>
              <a:t>Кто ж на стол там накрывает?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7186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Чистотой сверкает сад.</a:t>
            </a:r>
          </a:p>
          <a:p>
            <a:r>
              <a:rPr lang="ru-RU" dirty="0"/>
              <a:t>Наши няни - просто клад!</a:t>
            </a:r>
          </a:p>
          <a:p>
            <a:r>
              <a:rPr lang="ru-RU" dirty="0"/>
              <a:t>Тяжела у них работа,</a:t>
            </a:r>
          </a:p>
          <a:p>
            <a:r>
              <a:rPr lang="ru-RU" dirty="0"/>
              <a:t>Каждый день нужна забота</a:t>
            </a:r>
          </a:p>
          <a:p>
            <a:r>
              <a:rPr lang="ru-RU" dirty="0"/>
              <a:t>Маше, Саше, Тане, Ване.</a:t>
            </a:r>
          </a:p>
          <a:p>
            <a:r>
              <a:rPr lang="ru-RU" dirty="0"/>
              <a:t>Ведь они весь день без мамы        </a:t>
            </a:r>
          </a:p>
          <a:p>
            <a:r>
              <a:rPr lang="ru-RU" dirty="0"/>
              <a:t>Няню любят, как родную,</a:t>
            </a:r>
          </a:p>
          <a:p>
            <a:r>
              <a:rPr lang="ru-RU" dirty="0"/>
              <a:t>А она их поцелует,</a:t>
            </a:r>
          </a:p>
          <a:p>
            <a:r>
              <a:rPr lang="ru-RU" dirty="0"/>
              <a:t>Нежно на руки возьмет.</a:t>
            </a:r>
          </a:p>
          <a:p>
            <a:r>
              <a:rPr lang="ru-RU" dirty="0"/>
              <a:t>Даже песенку споет.</a:t>
            </a:r>
          </a:p>
          <a:p>
            <a:endParaRPr lang="ru-RU" dirty="0"/>
          </a:p>
        </p:txBody>
      </p:sp>
      <p:pic>
        <p:nvPicPr>
          <p:cNvPr id="8" name="Рисунок 7" descr="0_58538_6d96488_XL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96552" y="2636912"/>
            <a:ext cx="1988840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.gif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260648"/>
            <a:ext cx="3419872" cy="3744416"/>
          </a:xfrm>
        </p:spPr>
      </p:pic>
      <p:pic>
        <p:nvPicPr>
          <p:cNvPr id="5" name="Рисунок 4" descr="3054_image_very_lar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2976134"/>
            <a:ext cx="4427984" cy="38818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404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Constantia" pitchFamily="18" charset="0"/>
              </a:rPr>
              <a:t>Кто с утра у нас не спит,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Кто метелкою скрипит?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Это дворник убирает,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Чистоту он уважает.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Вам спасибо говорим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Мы теперь не насорим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99567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Constantia" pitchFamily="18" charset="0"/>
              </a:rPr>
              <a:t>Пыльная у дворника работа – 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Только солнце над землёй взойдёт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Он порою до седьмого пота,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Всё метёт, метёт, метёт, метёт.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Осенью </a:t>
            </a:r>
            <a:r>
              <a:rPr lang="ru-RU" sz="2000" dirty="0" err="1">
                <a:latin typeface="Constantia" pitchFamily="18" charset="0"/>
              </a:rPr>
              <a:t>засыпят</a:t>
            </a:r>
            <a:r>
              <a:rPr lang="ru-RU" sz="2000" dirty="0">
                <a:latin typeface="Constantia" pitchFamily="18" charset="0"/>
              </a:rPr>
              <a:t> листья дворик,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А зимой – то снег, то гололёд.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Но </a:t>
            </a:r>
            <a:r>
              <a:rPr lang="ru-RU" sz="2000" u="sng" dirty="0">
                <a:latin typeface="Constantia" pitchFamily="18" charset="0"/>
                <a:hlinkClick r:id="rId4"/>
              </a:rPr>
              <a:t>берёт</a:t>
            </a:r>
            <a:r>
              <a:rPr lang="ru-RU" sz="2000" dirty="0">
                <a:latin typeface="Constantia" pitchFamily="18" charset="0"/>
              </a:rPr>
              <a:t> метлу, лопату дворник,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Каждый день для нас, из года в год!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 descr="1c6310562810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188640"/>
            <a:ext cx="3552825" cy="409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acbee1e8bcdbc9cd6624ee349d5ec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3968" y="980728"/>
            <a:ext cx="4680520" cy="45300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404664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Constantia" pitchFamily="18" charset="0"/>
              </a:rPr>
              <a:t>Заведующая </a:t>
            </a:r>
            <a:r>
              <a:rPr lang="ru-RU" sz="2000" dirty="0">
                <a:latin typeface="Constantia" pitchFamily="18" charset="0"/>
              </a:rPr>
              <a:t>осуществляет общее руководство детским садом. В своей деятельности она опирается на Закон РФ «Об образовании», Типовое положение о дошкольном образовательном учреждении, Устав дошкольного учреждения, и на другие законодательные акты. Она занимается комплектованием групп детьми в соответствии с их возрастом, состоянием их здоровья, индивидуальными особенностями и запросами родителей, подбирает кадры, руководит педагогами, и обслуживающим персоналом. Кроме того, заведующая отвечает за рациональное использование бюджетных ассигнований, а также средств, поступающих из других источников.</a:t>
            </a:r>
          </a:p>
        </p:txBody>
      </p:sp>
      <p:pic>
        <p:nvPicPr>
          <p:cNvPr id="8" name="Рисунок 7" descr="0d1c427276963813ef1f507495eaa0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404664"/>
            <a:ext cx="3810000" cy="571500"/>
          </a:xfrm>
          <a:prstGeom prst="rect">
            <a:avLst/>
          </a:prstGeom>
        </p:spPr>
      </p:pic>
      <p:pic>
        <p:nvPicPr>
          <p:cNvPr id="9" name="Рисунок 8" descr="0d1c427276963813ef1f507495eaa0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4860032" y="5445224"/>
            <a:ext cx="33908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Детский сад весёлый, славный!</a:t>
            </a:r>
          </a:p>
          <a:p>
            <a:pPr>
              <a:buNone/>
            </a:pPr>
            <a:r>
              <a:rPr lang="ru-RU" dirty="0"/>
              <a:t>Ну, а кто здесь самый главный?</a:t>
            </a:r>
          </a:p>
          <a:p>
            <a:pPr>
              <a:buNone/>
            </a:pPr>
            <a:r>
              <a:rPr lang="ru-RU" dirty="0"/>
              <a:t>В кабинете кто сидит?</a:t>
            </a:r>
          </a:p>
          <a:p>
            <a:pPr>
              <a:buNone/>
            </a:pPr>
            <a:r>
              <a:rPr lang="ru-RU" dirty="0"/>
              <a:t>Всеми кто руководит?</a:t>
            </a:r>
          </a:p>
          <a:p>
            <a:pPr>
              <a:buNone/>
            </a:pPr>
            <a:r>
              <a:rPr lang="ru-RU" dirty="0"/>
              <a:t>Ночами не спящая,</a:t>
            </a:r>
          </a:p>
          <a:p>
            <a:pPr>
              <a:buNone/>
            </a:pPr>
            <a:r>
              <a:rPr lang="ru-RU" dirty="0"/>
              <a:t>За бюджетом следящая,</a:t>
            </a:r>
          </a:p>
          <a:p>
            <a:pPr>
              <a:buNone/>
            </a:pPr>
            <a:r>
              <a:rPr lang="ru-RU" dirty="0"/>
              <a:t>С мамами беседующая</a:t>
            </a:r>
          </a:p>
          <a:p>
            <a:pPr>
              <a:buNone/>
            </a:pPr>
            <a:r>
              <a:rPr lang="ru-RU" dirty="0"/>
              <a:t>Добрая Заведующая!</a:t>
            </a:r>
          </a:p>
          <a:p>
            <a:endParaRPr lang="ru-RU" dirty="0"/>
          </a:p>
        </p:txBody>
      </p:sp>
      <p:pic>
        <p:nvPicPr>
          <p:cNvPr id="4" name="Содержимое 3" descr="G237MVW9dv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20072" y="2420888"/>
            <a:ext cx="3564904" cy="3564904"/>
          </a:xfrm>
          <a:prstGeom prst="rect">
            <a:avLst/>
          </a:prstGeom>
        </p:spPr>
      </p:pic>
      <p:pic>
        <p:nvPicPr>
          <p:cNvPr id="5" name="Рисунок 4" descr="0b0e9f95e0a761724b45918f519a62b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87624" y="260648"/>
            <a:ext cx="648072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4dc348c8e565f800bfc33c529521e8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692696"/>
            <a:ext cx="5244033" cy="5244033"/>
          </a:xfrm>
        </p:spPr>
      </p:pic>
      <p:sp>
        <p:nvSpPr>
          <p:cNvPr id="5" name="Прямоугольник 4"/>
          <p:cNvSpPr/>
          <p:nvPr/>
        </p:nvSpPr>
        <p:spPr>
          <a:xfrm>
            <a:off x="5076056" y="836712"/>
            <a:ext cx="34198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Методист в детском саду — как режиссер в театре. Разработка занятий, сценариев, программ — методист отвечает за все, что делает пребывание ребенка в детском саду интересным, познавательным и развивающим</a:t>
            </a:r>
            <a:r>
              <a:rPr lang="ru-RU" sz="2800" b="1" dirty="0"/>
              <a:t>.</a:t>
            </a:r>
            <a:endParaRPr lang="ru-RU" sz="2800" dirty="0"/>
          </a:p>
        </p:txBody>
      </p:sp>
      <p:pic>
        <p:nvPicPr>
          <p:cNvPr id="6" name="Рисунок 5" descr="0d1c427276963813ef1f507495eaa0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476672"/>
            <a:ext cx="3810000" cy="571500"/>
          </a:xfrm>
          <a:prstGeom prst="rect">
            <a:avLst/>
          </a:prstGeom>
        </p:spPr>
      </p:pic>
      <p:pic>
        <p:nvPicPr>
          <p:cNvPr id="7" name="Рисунок 6" descr="0d1c427276963813ef1f507495eaa0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827584" y="5589240"/>
            <a:ext cx="3672408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pn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484784"/>
            <a:ext cx="3809524" cy="3809524"/>
          </a:xfr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499992" y="399147"/>
            <a:ext cx="37089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Constantia" pitchFamily="18" charset="0"/>
                <a:cs typeface="Arial" pitchFamily="34" charset="0"/>
              </a:rPr>
              <a:t>К кому бегут воспитатели, если ребенок в группе нечаянно упал или поранился? К кому обращаются родители, когда им нужно узнать о предстоящих прививках?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Constantia" pitchFamily="18" charset="0"/>
                <a:cs typeface="Arial" pitchFamily="34" charset="0"/>
              </a:rPr>
              <a:t>Кто составит вкусное и полезное меню для ребят? Все эти вопросы может решить медицинская сестра.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Constantia" pitchFamily="18" charset="0"/>
                <a:cs typeface="Arial" pitchFamily="34" charset="0"/>
              </a:rPr>
              <a:t>Работа в детском саду медсестрой – интересная и ответственная, требует высокой квалификации сотрудника. Мамы и папы могут спокойно доверить свое чадо детскому саду, если там работает медицинский работник с большим опытом, который по-настоящему любит детей и умеет им помогать.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5" name="Рисунок 4" descr="0d1c427276963813ef1f507495eaa0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836712"/>
            <a:ext cx="3810000" cy="571500"/>
          </a:xfrm>
          <a:prstGeom prst="rect">
            <a:avLst/>
          </a:prstGeom>
        </p:spPr>
      </p:pic>
      <p:pic>
        <p:nvPicPr>
          <p:cNvPr id="7" name="Рисунок 6" descr="0d1c427276963813ef1f507495eaa0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5373216"/>
            <a:ext cx="38100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59046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Хлопот на работе у медсестры хватает, весь день расписан буквально по минутам. Нужно успевать каждое утро осматривать детей в группах, проверять чистоту в помещениях, расписывать меню на следующий день, проверять качество приготовленной пищи. Медицинский работник отвечает за состояние здоровья воспитанников и сотрудников, следит за правильностью и своевременным проведением утренней гимнастики, закаливающих процедур, прогулок, физкультурных и музыкальных занятий, где дети довольно много двигаются. Осуществляет организацию профилактических прививок по календарю для каждого возраста.</a:t>
            </a:r>
          </a:p>
          <a:p>
            <a:r>
              <a:rPr lang="ru-RU" dirty="0" smtClean="0">
                <a:latin typeface="Constantia" pitchFamily="18" charset="0"/>
              </a:rPr>
              <a:t> </a:t>
            </a:r>
          </a:p>
          <a:p>
            <a:r>
              <a:rPr lang="ru-RU" dirty="0" smtClean="0">
                <a:latin typeface="Constantia" pitchFamily="18" charset="0"/>
              </a:rPr>
              <a:t>Кроме того каждая медсестра в детском учреждении может оказать первую помощь, если ребенок подвернул ногу или посадил занозу. Ее добрым рукам доверяют все воспитанники, а она знает всех ребятишек по именам. С некоторыми она бывает строгой, а плачущего кроху может утешить ласковым словом и вкусной </a:t>
            </a:r>
            <a:r>
              <a:rPr lang="ru-RU" dirty="0" err="1" smtClean="0">
                <a:latin typeface="Constantia" pitchFamily="18" charset="0"/>
              </a:rPr>
              <a:t>витаминкой</a:t>
            </a:r>
            <a:r>
              <a:rPr lang="ru-RU" dirty="0" smtClean="0">
                <a:latin typeface="Constantia" pitchFamily="18" charset="0"/>
              </a:rPr>
              <a:t>. Медсестра в детском саду – это добрый защитник всех малышей.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5" name="Рисунок 4" descr="89981440_large_08labgi0l12553971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84168" y="332656"/>
            <a:ext cx="2799706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5171162_579d01ba291c4.pn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88640"/>
            <a:ext cx="3246572" cy="3989866"/>
          </a:xfrm>
        </p:spPr>
      </p:pic>
      <p:pic>
        <p:nvPicPr>
          <p:cNvPr id="5" name="Рисунок 4" descr="lunchlady_clipart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52120" y="2806780"/>
            <a:ext cx="3491880" cy="40512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2040" y="404664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Дайте повару продукты:</a:t>
            </a:r>
          </a:p>
          <a:p>
            <a:r>
              <a:rPr lang="ru-RU" sz="2400" dirty="0">
                <a:latin typeface="Constantia" pitchFamily="18" charset="0"/>
              </a:rPr>
              <a:t>Мясо птицы, сухофрукты,</a:t>
            </a:r>
          </a:p>
          <a:p>
            <a:r>
              <a:rPr lang="ru-RU" sz="2400" dirty="0">
                <a:latin typeface="Constantia" pitchFamily="18" charset="0"/>
              </a:rPr>
              <a:t>Рис, картофель... И тогда</a:t>
            </a:r>
          </a:p>
          <a:p>
            <a:r>
              <a:rPr lang="ru-RU" sz="2400" dirty="0">
                <a:latin typeface="Constantia" pitchFamily="18" charset="0"/>
              </a:rPr>
              <a:t>Ждёт вас вкусная еда.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3651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Повар наш весь день работал:</a:t>
            </a:r>
          </a:p>
          <a:p>
            <a:r>
              <a:rPr lang="ru-RU" sz="2400" dirty="0">
                <a:latin typeface="Constantia" pitchFamily="18" charset="0"/>
              </a:rPr>
              <a:t>Он варил борщи, компоты;</a:t>
            </a:r>
          </a:p>
          <a:p>
            <a:r>
              <a:rPr lang="ru-RU" sz="2400" dirty="0">
                <a:latin typeface="Constantia" pitchFamily="18" charset="0"/>
              </a:rPr>
              <a:t>Приготовил нам картошку,</a:t>
            </a:r>
          </a:p>
          <a:p>
            <a:r>
              <a:rPr lang="ru-RU" sz="2400" dirty="0">
                <a:latin typeface="Constantia" pitchFamily="18" charset="0"/>
              </a:rPr>
              <a:t>Запекал омлет с горошком,</a:t>
            </a:r>
          </a:p>
          <a:p>
            <a:r>
              <a:rPr lang="ru-RU" sz="2400" dirty="0">
                <a:latin typeface="Constantia" pitchFamily="18" charset="0"/>
              </a:rPr>
              <a:t>Жарил, парил и тушил.</a:t>
            </a:r>
          </a:p>
          <a:p>
            <a:r>
              <a:rPr lang="ru-RU" sz="2400" dirty="0">
                <a:latin typeface="Constantia" pitchFamily="18" charset="0"/>
              </a:rPr>
              <a:t>Будут сыты малыши!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5899-8fd17efce7aefc0e.pn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0"/>
            <a:ext cx="4306788" cy="4306788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414908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Constantia" pitchFamily="18" charset="0"/>
              </a:rPr>
              <a:t>Кто артистов одевает, им костюмы примеряет,</a:t>
            </a:r>
          </a:p>
          <a:p>
            <a:r>
              <a:rPr lang="ru-RU" sz="2000" dirty="0">
                <a:latin typeface="Constantia" pitchFamily="18" charset="0"/>
              </a:rPr>
              <a:t>Шьет халаты, зашивает?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Это наша кастелянша,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Её лучше не найти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Вам спасибо </a:t>
            </a:r>
            <a:r>
              <a:rPr lang="ru-RU" sz="2000" dirty="0">
                <a:latin typeface="Constantia" pitchFamily="18" charset="0"/>
                <a:hlinkClick r:id="rId3"/>
              </a:rPr>
              <a:t>ото</a:t>
            </a:r>
            <a:r>
              <a:rPr lang="ru-RU" sz="2000" dirty="0">
                <a:latin typeface="Constantia" pitchFamily="18" charset="0"/>
              </a:rPr>
              <a:t> всех,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За костюмы, за успех.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620688"/>
            <a:ext cx="289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onstantia" pitchFamily="18" charset="0"/>
                <a:cs typeface="Arial" pitchFamily="34" charset="0"/>
              </a:rPr>
              <a:t>Работа прачек всем полезна.</a:t>
            </a:r>
            <a:br>
              <a:rPr lang="ru-RU" sz="2000" dirty="0">
                <a:latin typeface="Constantia" pitchFamily="18" charset="0"/>
                <a:cs typeface="Arial" pitchFamily="34" charset="0"/>
              </a:rPr>
            </a:br>
            <a:r>
              <a:rPr lang="ru-RU" sz="2000" dirty="0">
                <a:latin typeface="Constantia" pitchFamily="18" charset="0"/>
                <a:cs typeface="Arial" pitchFamily="34" charset="0"/>
              </a:rPr>
              <a:t>Избавляет от болезней,</a:t>
            </a:r>
            <a:br>
              <a:rPr lang="ru-RU" sz="2000" dirty="0">
                <a:latin typeface="Constantia" pitchFamily="18" charset="0"/>
                <a:cs typeface="Arial" pitchFamily="34" charset="0"/>
              </a:rPr>
            </a:br>
            <a:r>
              <a:rPr lang="ru-RU" sz="2000" dirty="0">
                <a:latin typeface="Constantia" pitchFamily="18" charset="0"/>
                <a:cs typeface="Arial" pitchFamily="34" charset="0"/>
              </a:rPr>
              <a:t>Соблюдая чистоту,</a:t>
            </a:r>
            <a:br>
              <a:rPr lang="ru-RU" sz="2000" dirty="0">
                <a:latin typeface="Constantia" pitchFamily="18" charset="0"/>
                <a:cs typeface="Arial" pitchFamily="34" charset="0"/>
              </a:rPr>
            </a:br>
            <a:r>
              <a:rPr lang="ru-RU" sz="2000" dirty="0">
                <a:latin typeface="Constantia" pitchFamily="18" charset="0"/>
                <a:cs typeface="Arial" pitchFamily="34" charset="0"/>
              </a:rPr>
              <a:t>Вмиг наводят красоту </a:t>
            </a:r>
          </a:p>
        </p:txBody>
      </p:sp>
      <p:pic>
        <p:nvPicPr>
          <p:cNvPr id="8" name="Рисунок 7" descr="75951350_79af681105c9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6056" y="2996952"/>
            <a:ext cx="3425556" cy="3547353"/>
          </a:xfrm>
          <a:prstGeom prst="rect">
            <a:avLst/>
          </a:prstGeom>
        </p:spPr>
      </p:pic>
      <p:pic>
        <p:nvPicPr>
          <p:cNvPr id="9" name="Рисунок 8" descr="78450699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3212976"/>
            <a:ext cx="1468767" cy="10957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868842_1277662413_playing_piano.gif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3761656"/>
            <a:ext cx="3096344" cy="3096344"/>
          </a:xfrm>
        </p:spPr>
      </p:pic>
      <p:pic>
        <p:nvPicPr>
          <p:cNvPr id="5" name="Рисунок 4" descr="на  сайт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188640"/>
            <a:ext cx="455895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Музыкальные занятия любят малыши.</a:t>
            </a:r>
          </a:p>
          <a:p>
            <a:r>
              <a:rPr lang="ru-RU" sz="2400" dirty="0">
                <a:latin typeface="Constantia" pitchFamily="18" charset="0"/>
              </a:rPr>
              <a:t>Здесь танцуют, развлекаются</a:t>
            </a:r>
          </a:p>
          <a:p>
            <a:r>
              <a:rPr lang="ru-RU" sz="2400" dirty="0">
                <a:latin typeface="Constantia" pitchFamily="18" charset="0"/>
              </a:rPr>
              <a:t>И </a:t>
            </a:r>
            <a:r>
              <a:rPr lang="ru-RU" sz="2400" dirty="0">
                <a:latin typeface="Constantia" pitchFamily="18" charset="0"/>
                <a:hlinkClick r:id="rId4"/>
              </a:rPr>
              <a:t>играют</a:t>
            </a:r>
            <a:r>
              <a:rPr lang="ru-RU" sz="2400" dirty="0">
                <a:latin typeface="Constantia" pitchFamily="18" charset="0"/>
              </a:rPr>
              <a:t> от души.</a:t>
            </a:r>
          </a:p>
          <a:p>
            <a:r>
              <a:rPr lang="ru-RU" sz="2400" dirty="0">
                <a:latin typeface="Constantia" pitchFamily="18" charset="0"/>
              </a:rPr>
              <a:t>Композиторов различных</a:t>
            </a:r>
          </a:p>
          <a:p>
            <a:r>
              <a:rPr lang="ru-RU" sz="2400" dirty="0">
                <a:latin typeface="Constantia" pitchFamily="18" charset="0"/>
              </a:rPr>
              <a:t>Изучают дети тут.</a:t>
            </a:r>
          </a:p>
          <a:p>
            <a:r>
              <a:rPr lang="ru-RU" sz="2400" dirty="0">
                <a:latin typeface="Constantia" pitchFamily="18" charset="0"/>
              </a:rPr>
              <a:t>Вместе с песней, вместе с пляской,</a:t>
            </a:r>
          </a:p>
          <a:p>
            <a:r>
              <a:rPr lang="ru-RU" sz="2400" dirty="0">
                <a:latin typeface="Constantia" pitchFamily="18" charset="0"/>
              </a:rPr>
              <a:t>Вместе с музыкой растут.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3717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Constantia" pitchFamily="18" charset="0"/>
              </a:rPr>
              <a:t>"Фа" от "соль" не отличаем,</a:t>
            </a:r>
          </a:p>
          <a:p>
            <a:r>
              <a:rPr lang="ru-RU" sz="2000" dirty="0">
                <a:latin typeface="Constantia" pitchFamily="18" charset="0"/>
              </a:rPr>
              <a:t>Дан не каждому талант,</a:t>
            </a:r>
          </a:p>
          <a:p>
            <a:r>
              <a:rPr lang="ru-RU" sz="2000" dirty="0">
                <a:latin typeface="Constantia" pitchFamily="18" charset="0"/>
              </a:rPr>
              <a:t>Но нас это не смущает,</a:t>
            </a:r>
          </a:p>
          <a:p>
            <a:r>
              <a:rPr lang="ru-RU" sz="2000" dirty="0">
                <a:latin typeface="Constantia" pitchFamily="18" charset="0"/>
              </a:rPr>
              <a:t>В садике есть музыкант.</a:t>
            </a:r>
          </a:p>
          <a:p>
            <a:r>
              <a:rPr lang="ru-RU" sz="2000" dirty="0">
                <a:latin typeface="Constantia" pitchFamily="18" charset="0"/>
              </a:rPr>
              <a:t> </a:t>
            </a:r>
          </a:p>
          <a:p>
            <a:r>
              <a:rPr lang="ru-RU" sz="2000" dirty="0">
                <a:latin typeface="Constantia" pitchFamily="18" charset="0"/>
              </a:rPr>
              <a:t>В мамин день и в папин праздник,</a:t>
            </a:r>
          </a:p>
          <a:p>
            <a:r>
              <a:rPr lang="ru-RU" sz="2000" dirty="0">
                <a:latin typeface="Constantia" pitchFamily="18" charset="0"/>
              </a:rPr>
              <a:t>В Рождество иль в Новый год</a:t>
            </a:r>
          </a:p>
          <a:p>
            <a:r>
              <a:rPr lang="ru-RU" sz="2000" dirty="0">
                <a:latin typeface="Constantia" pitchFamily="18" charset="0"/>
              </a:rPr>
              <a:t>Даже яростный проказник</a:t>
            </a:r>
          </a:p>
          <a:p>
            <a:r>
              <a:rPr lang="ru-RU" sz="2000" dirty="0">
                <a:latin typeface="Constantia" pitchFamily="18" charset="0"/>
              </a:rPr>
              <a:t>Лихо песенку </a:t>
            </a:r>
            <a:r>
              <a:rPr lang="ru-RU" sz="2000" dirty="0" smtClean="0">
                <a:latin typeface="Constantia" pitchFamily="18" charset="0"/>
              </a:rPr>
              <a:t>споет</a:t>
            </a:r>
            <a:r>
              <a:rPr lang="ru-RU" sz="2000" dirty="0"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7612</TotalTime>
  <Words>460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Профессии в  детском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в  детском саду</dc:title>
  <dc:creator>1</dc:creator>
  <cp:lastModifiedBy>Марина</cp:lastModifiedBy>
  <cp:revision>8</cp:revision>
  <dcterms:created xsi:type="dcterms:W3CDTF">2014-08-07T09:52:22Z</dcterms:created>
  <dcterms:modified xsi:type="dcterms:W3CDTF">2015-12-03T10:53:06Z</dcterms:modified>
</cp:coreProperties>
</file>